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37" r:id="rId1"/>
  </p:sldMasterIdLst>
  <p:notesMasterIdLst>
    <p:notesMasterId r:id="rId8"/>
  </p:notesMasterIdLst>
  <p:sldIdLst>
    <p:sldId id="256" r:id="rId2"/>
    <p:sldId id="261" r:id="rId3"/>
    <p:sldId id="262" r:id="rId4"/>
    <p:sldId id="258" r:id="rId5"/>
    <p:sldId id="263" r:id="rId6"/>
    <p:sldId id="264" r:id="rId7"/>
  </p:sldIdLst>
  <p:sldSz cx="12192000" cy="6858000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6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6570DC-CB95-4989-9DBB-9A7E2CB1A8F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399D88-3280-422B-9F73-8027E678DEB2}">
      <dgm:prSet phldrT="[Text]" custT="1"/>
      <dgm:spPr/>
      <dgm:t>
        <a:bodyPr/>
        <a:lstStyle/>
        <a:p>
          <a:br>
            <a:rPr lang="en-US" sz="1000" b="1" dirty="0"/>
          </a:br>
          <a:r>
            <a:rPr lang="en-US" sz="1000" b="1" dirty="0"/>
            <a:t>1947-51</a:t>
          </a:r>
        </a:p>
      </dgm:t>
    </dgm:pt>
    <dgm:pt modelId="{878ED9BC-EF1A-43B4-98A0-0FA9B54ABC9E}" type="parTrans" cxnId="{590F7173-796B-4746-835E-DB62B95498D6}">
      <dgm:prSet/>
      <dgm:spPr/>
      <dgm:t>
        <a:bodyPr/>
        <a:lstStyle/>
        <a:p>
          <a:endParaRPr lang="en-US"/>
        </a:p>
      </dgm:t>
    </dgm:pt>
    <dgm:pt modelId="{90430653-E97E-41E6-A20F-5191EE40A56B}" type="sibTrans" cxnId="{590F7173-796B-4746-835E-DB62B95498D6}">
      <dgm:prSet/>
      <dgm:spPr/>
      <dgm:t>
        <a:bodyPr/>
        <a:lstStyle/>
        <a:p>
          <a:endParaRPr lang="en-US"/>
        </a:p>
      </dgm:t>
    </dgm:pt>
    <dgm:pt modelId="{A1BD5EFE-DF23-4818-A353-CE31CFC30BA5}">
      <dgm:prSet phldrT="[Text]" custT="1"/>
      <dgm:spPr/>
      <dgm:t>
        <a:bodyPr/>
        <a:lstStyle/>
        <a:p>
          <a:br>
            <a:rPr lang="en-US" sz="1000" b="1" dirty="0"/>
          </a:br>
          <a:r>
            <a:rPr lang="en-US" sz="1000" b="1" dirty="0"/>
            <a:t>1951-58</a:t>
          </a:r>
        </a:p>
      </dgm:t>
    </dgm:pt>
    <dgm:pt modelId="{91C4E834-4F25-4F91-92D8-92387C6B63AF}" type="parTrans" cxnId="{402C77D6-C096-4A59-8332-531C80411E9E}">
      <dgm:prSet/>
      <dgm:spPr/>
      <dgm:t>
        <a:bodyPr/>
        <a:lstStyle/>
        <a:p>
          <a:endParaRPr lang="en-US"/>
        </a:p>
      </dgm:t>
    </dgm:pt>
    <dgm:pt modelId="{10A14B2B-661B-406C-A399-B0394F1126A9}" type="sibTrans" cxnId="{402C77D6-C096-4A59-8332-531C80411E9E}">
      <dgm:prSet/>
      <dgm:spPr/>
      <dgm:t>
        <a:bodyPr/>
        <a:lstStyle/>
        <a:p>
          <a:endParaRPr lang="en-US"/>
        </a:p>
      </dgm:t>
    </dgm:pt>
    <dgm:pt modelId="{1BE734B0-F63B-4B46-A8BD-CC66EE7B8D08}">
      <dgm:prSet phldrT="[Text]" custT="1"/>
      <dgm:spPr/>
      <dgm:t>
        <a:bodyPr/>
        <a:lstStyle/>
        <a:p>
          <a:r>
            <a:rPr lang="en-US" sz="1600" dirty="0">
              <a:latin typeface="Calibri" panose="020F0502020204030204" pitchFamily="34" charset="0"/>
            </a:rPr>
            <a:t>Increasing role of National Security Establishment</a:t>
          </a:r>
        </a:p>
      </dgm:t>
    </dgm:pt>
    <dgm:pt modelId="{BF24743B-93CE-4FEA-9133-E35FE734B1B4}" type="parTrans" cxnId="{E34CC123-B1B7-40DE-A70E-0CC7C0D509B1}">
      <dgm:prSet/>
      <dgm:spPr/>
      <dgm:t>
        <a:bodyPr/>
        <a:lstStyle/>
        <a:p>
          <a:endParaRPr lang="en-US"/>
        </a:p>
      </dgm:t>
    </dgm:pt>
    <dgm:pt modelId="{57D962B2-1F52-4713-9AB7-F46A42654EF2}" type="sibTrans" cxnId="{E34CC123-B1B7-40DE-A70E-0CC7C0D509B1}">
      <dgm:prSet/>
      <dgm:spPr/>
      <dgm:t>
        <a:bodyPr/>
        <a:lstStyle/>
        <a:p>
          <a:endParaRPr lang="en-US"/>
        </a:p>
      </dgm:t>
    </dgm:pt>
    <dgm:pt modelId="{DC536646-D147-4EA9-A27B-238DC578F019}">
      <dgm:prSet phldrT="[Text]" custT="1"/>
      <dgm:spPr/>
      <dgm:t>
        <a:bodyPr/>
        <a:lstStyle/>
        <a:p>
          <a:br>
            <a:rPr lang="en-US" sz="1000" b="1" dirty="0"/>
          </a:br>
          <a:r>
            <a:rPr lang="en-US" sz="1000" b="1" dirty="0"/>
            <a:t>1958-71</a:t>
          </a:r>
        </a:p>
      </dgm:t>
    </dgm:pt>
    <dgm:pt modelId="{80DD726F-6ABE-4671-9538-9E3BA4021ADA}" type="parTrans" cxnId="{26D5E882-A55F-428C-AE5E-103B84A1F525}">
      <dgm:prSet/>
      <dgm:spPr/>
      <dgm:t>
        <a:bodyPr/>
        <a:lstStyle/>
        <a:p>
          <a:endParaRPr lang="en-US"/>
        </a:p>
      </dgm:t>
    </dgm:pt>
    <dgm:pt modelId="{D19BEF41-8DFB-4C29-A270-A35D75744FE9}" type="sibTrans" cxnId="{26D5E882-A55F-428C-AE5E-103B84A1F525}">
      <dgm:prSet/>
      <dgm:spPr/>
      <dgm:t>
        <a:bodyPr/>
        <a:lstStyle/>
        <a:p>
          <a:endParaRPr lang="en-US"/>
        </a:p>
      </dgm:t>
    </dgm:pt>
    <dgm:pt modelId="{3E7ACA7E-9932-4F90-90E3-941599F97FC4}">
      <dgm:prSet phldrT="[Text]" custT="1"/>
      <dgm:spPr/>
      <dgm:t>
        <a:bodyPr/>
        <a:lstStyle/>
        <a:p>
          <a:r>
            <a:rPr lang="en-US" sz="1600" dirty="0">
              <a:latin typeface="Calibri" panose="020F0502020204030204" pitchFamily="34" charset="0"/>
            </a:rPr>
            <a:t>National Security State</a:t>
          </a:r>
        </a:p>
      </dgm:t>
    </dgm:pt>
    <dgm:pt modelId="{6B9C7A12-0E80-4B04-872C-B9888E037027}" type="parTrans" cxnId="{4E0A4249-E251-47B9-854F-003025D61A35}">
      <dgm:prSet/>
      <dgm:spPr/>
      <dgm:t>
        <a:bodyPr/>
        <a:lstStyle/>
        <a:p>
          <a:endParaRPr lang="en-US"/>
        </a:p>
      </dgm:t>
    </dgm:pt>
    <dgm:pt modelId="{E4C353BD-A24A-4FA2-B800-331884892B59}" type="sibTrans" cxnId="{4E0A4249-E251-47B9-854F-003025D61A35}">
      <dgm:prSet/>
      <dgm:spPr/>
      <dgm:t>
        <a:bodyPr/>
        <a:lstStyle/>
        <a:p>
          <a:endParaRPr lang="en-US"/>
        </a:p>
      </dgm:t>
    </dgm:pt>
    <dgm:pt modelId="{701BB588-13E9-4F52-AB88-DE551033266C}">
      <dgm:prSet custT="1"/>
      <dgm:spPr/>
      <dgm:t>
        <a:bodyPr/>
        <a:lstStyle/>
        <a:p>
          <a:br>
            <a:rPr lang="en-US" sz="1000" b="1" dirty="0"/>
          </a:br>
          <a:r>
            <a:rPr lang="en-US" sz="1000" b="1" dirty="0"/>
            <a:t>2008-??</a:t>
          </a:r>
        </a:p>
      </dgm:t>
    </dgm:pt>
    <dgm:pt modelId="{136E072C-BE0C-49DC-BC77-40E3EFB05DFE}" type="parTrans" cxnId="{415A984D-B883-4DA4-8512-B1F26A7D263A}">
      <dgm:prSet/>
      <dgm:spPr/>
      <dgm:t>
        <a:bodyPr/>
        <a:lstStyle/>
        <a:p>
          <a:endParaRPr lang="en-US"/>
        </a:p>
      </dgm:t>
    </dgm:pt>
    <dgm:pt modelId="{2A15E33F-C854-41B3-B700-D7CA9ED8D88F}" type="sibTrans" cxnId="{415A984D-B883-4DA4-8512-B1F26A7D263A}">
      <dgm:prSet/>
      <dgm:spPr/>
      <dgm:t>
        <a:bodyPr/>
        <a:lstStyle/>
        <a:p>
          <a:endParaRPr lang="en-US"/>
        </a:p>
      </dgm:t>
    </dgm:pt>
    <dgm:pt modelId="{D03ADE3F-B67B-4C9D-BDC3-07B4D6E30D0F}">
      <dgm:prSet custT="1"/>
      <dgm:spPr/>
      <dgm:t>
        <a:bodyPr/>
        <a:lstStyle/>
        <a:p>
          <a:br>
            <a:rPr lang="en-US" sz="1000" b="1" dirty="0"/>
          </a:br>
          <a:r>
            <a:rPr lang="en-US" sz="1000" b="1" dirty="0"/>
            <a:t>1972-77</a:t>
          </a:r>
        </a:p>
      </dgm:t>
    </dgm:pt>
    <dgm:pt modelId="{138DE6A3-716A-4422-AD70-88850CBBAF95}" type="parTrans" cxnId="{07D84A11-BF2A-4682-B52E-3D18A0FAF999}">
      <dgm:prSet/>
      <dgm:spPr/>
      <dgm:t>
        <a:bodyPr/>
        <a:lstStyle/>
        <a:p>
          <a:endParaRPr lang="en-US"/>
        </a:p>
      </dgm:t>
    </dgm:pt>
    <dgm:pt modelId="{9C5EDC54-DAE4-4BAE-9C5D-335CF4A4F66D}" type="sibTrans" cxnId="{07D84A11-BF2A-4682-B52E-3D18A0FAF999}">
      <dgm:prSet/>
      <dgm:spPr/>
      <dgm:t>
        <a:bodyPr/>
        <a:lstStyle/>
        <a:p>
          <a:endParaRPr lang="en-US"/>
        </a:p>
      </dgm:t>
    </dgm:pt>
    <dgm:pt modelId="{1A5EC072-ECB6-4E7F-8AB9-8BA0AA0C4AEB}">
      <dgm:prSet custT="1"/>
      <dgm:spPr/>
      <dgm:t>
        <a:bodyPr/>
        <a:lstStyle/>
        <a:p>
          <a:br>
            <a:rPr lang="en-US" sz="1000" b="1" dirty="0"/>
          </a:br>
          <a:r>
            <a:rPr lang="en-US" sz="1000" b="1" dirty="0"/>
            <a:t>1999-2007</a:t>
          </a:r>
        </a:p>
      </dgm:t>
    </dgm:pt>
    <dgm:pt modelId="{F948EF74-2B18-49F0-8FD5-329C3F925A0F}" type="parTrans" cxnId="{F009C0E8-4C6D-4CE9-91D9-CF6E02C40288}">
      <dgm:prSet/>
      <dgm:spPr/>
      <dgm:t>
        <a:bodyPr/>
        <a:lstStyle/>
        <a:p>
          <a:endParaRPr lang="en-US"/>
        </a:p>
      </dgm:t>
    </dgm:pt>
    <dgm:pt modelId="{6262F3E5-8CA8-4BE1-8499-B77E983E9E4A}" type="sibTrans" cxnId="{F009C0E8-4C6D-4CE9-91D9-CF6E02C40288}">
      <dgm:prSet/>
      <dgm:spPr/>
      <dgm:t>
        <a:bodyPr/>
        <a:lstStyle/>
        <a:p>
          <a:endParaRPr lang="en-US"/>
        </a:p>
      </dgm:t>
    </dgm:pt>
    <dgm:pt modelId="{AFD28E24-6EB9-4209-BCD4-0E13BF0A0F55}">
      <dgm:prSet custT="1"/>
      <dgm:spPr/>
      <dgm:t>
        <a:bodyPr/>
        <a:lstStyle/>
        <a:p>
          <a:br>
            <a:rPr lang="en-US" sz="1000" b="1" dirty="0"/>
          </a:br>
          <a:r>
            <a:rPr lang="en-US" sz="1000" b="1" dirty="0"/>
            <a:t>1977-88</a:t>
          </a:r>
        </a:p>
      </dgm:t>
    </dgm:pt>
    <dgm:pt modelId="{98BC70D3-73D0-43C5-8D3A-C0313D1E48CA}" type="parTrans" cxnId="{2FF711F0-20AC-430B-B47A-4D7636620C7A}">
      <dgm:prSet/>
      <dgm:spPr/>
      <dgm:t>
        <a:bodyPr/>
        <a:lstStyle/>
        <a:p>
          <a:endParaRPr lang="en-US"/>
        </a:p>
      </dgm:t>
    </dgm:pt>
    <dgm:pt modelId="{F931F4E8-A909-492F-A66F-7F1FFD6D94CA}" type="sibTrans" cxnId="{2FF711F0-20AC-430B-B47A-4D7636620C7A}">
      <dgm:prSet/>
      <dgm:spPr/>
      <dgm:t>
        <a:bodyPr/>
        <a:lstStyle/>
        <a:p>
          <a:endParaRPr lang="en-US"/>
        </a:p>
      </dgm:t>
    </dgm:pt>
    <dgm:pt modelId="{1EFC6852-BB20-480C-9AD7-2E49D3576FBB}">
      <dgm:prSet custT="1"/>
      <dgm:spPr/>
      <dgm:t>
        <a:bodyPr/>
        <a:lstStyle/>
        <a:p>
          <a:br>
            <a:rPr lang="en-US" sz="1000" b="1" dirty="0"/>
          </a:br>
          <a:r>
            <a:rPr lang="en-US" sz="1000" b="1" dirty="0"/>
            <a:t>1988-99</a:t>
          </a:r>
        </a:p>
      </dgm:t>
    </dgm:pt>
    <dgm:pt modelId="{BCEB3894-31D0-4A21-AF4D-3F0C94EA1151}" type="parTrans" cxnId="{08C3AFC4-0EC6-4BC1-8711-A0391214882C}">
      <dgm:prSet/>
      <dgm:spPr/>
      <dgm:t>
        <a:bodyPr/>
        <a:lstStyle/>
        <a:p>
          <a:endParaRPr lang="en-US"/>
        </a:p>
      </dgm:t>
    </dgm:pt>
    <dgm:pt modelId="{94872B27-214F-4AA7-9AE1-7DE9FB00DB9F}" type="sibTrans" cxnId="{08C3AFC4-0EC6-4BC1-8711-A0391214882C}">
      <dgm:prSet/>
      <dgm:spPr/>
      <dgm:t>
        <a:bodyPr/>
        <a:lstStyle/>
        <a:p>
          <a:endParaRPr lang="en-US"/>
        </a:p>
      </dgm:t>
    </dgm:pt>
    <dgm:pt modelId="{92FD99D4-3A7B-4C64-B5C3-37AC8F6F2F70}">
      <dgm:prSet phldrT="[Text]" custT="1"/>
      <dgm:spPr/>
      <dgm:t>
        <a:bodyPr/>
        <a:lstStyle/>
        <a:p>
          <a:r>
            <a:rPr lang="en-US" sz="1600" dirty="0">
              <a:latin typeface="Calibri" panose="020F0502020204030204" pitchFamily="34" charset="0"/>
            </a:rPr>
            <a:t>Textbook role</a:t>
          </a:r>
        </a:p>
      </dgm:t>
    </dgm:pt>
    <dgm:pt modelId="{A98A089A-03BB-49E9-99EC-96D3D372E896}" type="sibTrans" cxnId="{80156BC7-B673-4727-904A-3B2BD6C9F334}">
      <dgm:prSet/>
      <dgm:spPr/>
      <dgm:t>
        <a:bodyPr/>
        <a:lstStyle/>
        <a:p>
          <a:endParaRPr lang="en-US"/>
        </a:p>
      </dgm:t>
    </dgm:pt>
    <dgm:pt modelId="{6C2EB3C2-AC82-4760-9A71-CCD3F87C2C27}" type="parTrans" cxnId="{80156BC7-B673-4727-904A-3B2BD6C9F334}">
      <dgm:prSet/>
      <dgm:spPr/>
      <dgm:t>
        <a:bodyPr/>
        <a:lstStyle/>
        <a:p>
          <a:endParaRPr lang="en-US"/>
        </a:p>
      </dgm:t>
    </dgm:pt>
    <dgm:pt modelId="{C6B55607-6B65-4592-A325-6267CD61A9C8}">
      <dgm:prSet custT="1"/>
      <dgm:spPr/>
      <dgm:t>
        <a:bodyPr/>
        <a:lstStyle/>
        <a:p>
          <a:r>
            <a:rPr lang="en-US" sz="1600" dirty="0">
              <a:latin typeface="Calibri" panose="020F0502020204030204" pitchFamily="34" charset="0"/>
            </a:rPr>
            <a:t>First Democratic rule</a:t>
          </a:r>
        </a:p>
      </dgm:t>
    </dgm:pt>
    <dgm:pt modelId="{F01A0AF3-8F84-4E8A-88E6-E467B056F924}" type="parTrans" cxnId="{52B09D20-6ECA-4E9C-8BD2-0335C79AA700}">
      <dgm:prSet/>
      <dgm:spPr/>
      <dgm:t>
        <a:bodyPr/>
        <a:lstStyle/>
        <a:p>
          <a:endParaRPr lang="en-US"/>
        </a:p>
      </dgm:t>
    </dgm:pt>
    <dgm:pt modelId="{E6318EEF-C40B-4E18-86C7-933EB4D0967A}" type="sibTrans" cxnId="{52B09D20-6ECA-4E9C-8BD2-0335C79AA700}">
      <dgm:prSet/>
      <dgm:spPr/>
      <dgm:t>
        <a:bodyPr/>
        <a:lstStyle/>
        <a:p>
          <a:endParaRPr lang="en-US"/>
        </a:p>
      </dgm:t>
    </dgm:pt>
    <dgm:pt modelId="{7315F2C3-77EA-43C3-8EAC-38B435C74D62}">
      <dgm:prSet custT="1"/>
      <dgm:spPr/>
      <dgm:t>
        <a:bodyPr/>
        <a:lstStyle/>
        <a:p>
          <a:r>
            <a:rPr lang="en-US" sz="1600" dirty="0">
              <a:latin typeface="Calibri" panose="020F0502020204030204" pitchFamily="34" charset="0"/>
            </a:rPr>
            <a:t>The National Security State returns</a:t>
          </a:r>
        </a:p>
      </dgm:t>
    </dgm:pt>
    <dgm:pt modelId="{07D1D4C8-49E7-4D4A-AD70-08C8794BEF11}" type="parTrans" cxnId="{5365CE34-5F5F-4079-8801-27102D15142D}">
      <dgm:prSet/>
      <dgm:spPr/>
      <dgm:t>
        <a:bodyPr/>
        <a:lstStyle/>
        <a:p>
          <a:endParaRPr lang="en-US"/>
        </a:p>
      </dgm:t>
    </dgm:pt>
    <dgm:pt modelId="{4D35B7C7-0D66-41A2-9B19-B574857AFCE0}" type="sibTrans" cxnId="{5365CE34-5F5F-4079-8801-27102D15142D}">
      <dgm:prSet/>
      <dgm:spPr/>
      <dgm:t>
        <a:bodyPr/>
        <a:lstStyle/>
        <a:p>
          <a:endParaRPr lang="en-US"/>
        </a:p>
      </dgm:t>
    </dgm:pt>
    <dgm:pt modelId="{1F306E06-E5F8-4085-94E6-77FCD79ED97E}">
      <dgm:prSet custT="1"/>
      <dgm:spPr/>
      <dgm:t>
        <a:bodyPr/>
        <a:lstStyle/>
        <a:p>
          <a:r>
            <a:rPr lang="en-US" sz="1600" dirty="0">
              <a:latin typeface="Calibri" panose="020F0502020204030204" pitchFamily="34" charset="0"/>
            </a:rPr>
            <a:t>Democracy returns – kind of</a:t>
          </a:r>
        </a:p>
      </dgm:t>
    </dgm:pt>
    <dgm:pt modelId="{607227E2-3F65-4DFA-8A15-F227CF4CE56E}" type="parTrans" cxnId="{140C4577-2283-46FA-B648-3801F2DE1B1A}">
      <dgm:prSet/>
      <dgm:spPr/>
      <dgm:t>
        <a:bodyPr/>
        <a:lstStyle/>
        <a:p>
          <a:endParaRPr lang="en-US"/>
        </a:p>
      </dgm:t>
    </dgm:pt>
    <dgm:pt modelId="{E510A002-7138-4EDA-B906-8E388E691EC6}" type="sibTrans" cxnId="{140C4577-2283-46FA-B648-3801F2DE1B1A}">
      <dgm:prSet/>
      <dgm:spPr/>
      <dgm:t>
        <a:bodyPr/>
        <a:lstStyle/>
        <a:p>
          <a:endParaRPr lang="en-US"/>
        </a:p>
      </dgm:t>
    </dgm:pt>
    <dgm:pt modelId="{EA366A7D-544B-4B36-9523-D5AB7C5A9DF2}">
      <dgm:prSet custT="1"/>
      <dgm:spPr/>
      <dgm:t>
        <a:bodyPr/>
        <a:lstStyle/>
        <a:p>
          <a:r>
            <a:rPr lang="en-US" sz="1600" dirty="0">
              <a:latin typeface="Calibri" panose="020F0502020204030204" pitchFamily="34" charset="0"/>
            </a:rPr>
            <a:t>A new kind of National Security State</a:t>
          </a:r>
        </a:p>
      </dgm:t>
    </dgm:pt>
    <dgm:pt modelId="{EA35B56B-8197-4393-A85C-80023D7D548E}" type="parTrans" cxnId="{9C8B97DC-5602-440D-8D2D-9202969AC463}">
      <dgm:prSet/>
      <dgm:spPr/>
      <dgm:t>
        <a:bodyPr/>
        <a:lstStyle/>
        <a:p>
          <a:endParaRPr lang="en-US"/>
        </a:p>
      </dgm:t>
    </dgm:pt>
    <dgm:pt modelId="{B96B4122-F476-4A63-84A4-FD09B0299ABB}" type="sibTrans" cxnId="{9C8B97DC-5602-440D-8D2D-9202969AC463}">
      <dgm:prSet/>
      <dgm:spPr/>
      <dgm:t>
        <a:bodyPr/>
        <a:lstStyle/>
        <a:p>
          <a:endParaRPr lang="en-US"/>
        </a:p>
      </dgm:t>
    </dgm:pt>
    <dgm:pt modelId="{6284883E-4F49-42DF-AF5D-0441070C2F4E}">
      <dgm:prSet custT="1"/>
      <dgm:spPr/>
      <dgm:t>
        <a:bodyPr/>
        <a:lstStyle/>
        <a:p>
          <a:r>
            <a:rPr lang="en-US" sz="1600" dirty="0">
              <a:latin typeface="Calibri" panose="020F0502020204030204" pitchFamily="34" charset="0"/>
            </a:rPr>
            <a:t>Sustainable Democracy evolving? Maybe</a:t>
          </a:r>
        </a:p>
      </dgm:t>
    </dgm:pt>
    <dgm:pt modelId="{F70CB9E9-0ABB-4F02-B682-3E7A4225873A}" type="parTrans" cxnId="{7F5521AB-1171-4F8A-B05B-CA14E4621082}">
      <dgm:prSet/>
      <dgm:spPr/>
      <dgm:t>
        <a:bodyPr/>
        <a:lstStyle/>
        <a:p>
          <a:endParaRPr lang="en-US"/>
        </a:p>
      </dgm:t>
    </dgm:pt>
    <dgm:pt modelId="{F8DDA919-9FAB-4E93-98F4-F3D117C970F0}" type="sibTrans" cxnId="{7F5521AB-1171-4F8A-B05B-CA14E4621082}">
      <dgm:prSet/>
      <dgm:spPr/>
      <dgm:t>
        <a:bodyPr/>
        <a:lstStyle/>
        <a:p>
          <a:endParaRPr lang="en-US"/>
        </a:p>
      </dgm:t>
    </dgm:pt>
    <dgm:pt modelId="{D84FE4A7-7E5A-4A2E-B592-4F71782C1EA8}" type="pres">
      <dgm:prSet presAssocID="{A86570DC-CB95-4989-9DBB-9A7E2CB1A8F5}" presName="linearFlow" presStyleCnt="0">
        <dgm:presLayoutVars>
          <dgm:dir/>
          <dgm:animLvl val="lvl"/>
          <dgm:resizeHandles val="exact"/>
        </dgm:presLayoutVars>
      </dgm:prSet>
      <dgm:spPr/>
    </dgm:pt>
    <dgm:pt modelId="{5D6FD154-CDF3-4ABC-860F-AF254B4CFF5E}" type="pres">
      <dgm:prSet presAssocID="{4E399D88-3280-422B-9F73-8027E678DEB2}" presName="composite" presStyleCnt="0"/>
      <dgm:spPr/>
    </dgm:pt>
    <dgm:pt modelId="{A4F2D49C-F6F4-4490-8586-09D8F496241A}" type="pres">
      <dgm:prSet presAssocID="{4E399D88-3280-422B-9F73-8027E678DEB2}" presName="parentText" presStyleLbl="alignNode1" presStyleIdx="0" presStyleCnt="8" custScaleX="336099">
        <dgm:presLayoutVars>
          <dgm:chMax val="1"/>
          <dgm:bulletEnabled val="1"/>
        </dgm:presLayoutVars>
      </dgm:prSet>
      <dgm:spPr/>
    </dgm:pt>
    <dgm:pt modelId="{292B3074-2035-424F-8429-B75B305D0A07}" type="pres">
      <dgm:prSet presAssocID="{4E399D88-3280-422B-9F73-8027E678DEB2}" presName="descendantText" presStyleLbl="alignAcc1" presStyleIdx="0" presStyleCnt="8" custScaleX="92231">
        <dgm:presLayoutVars>
          <dgm:bulletEnabled val="1"/>
        </dgm:presLayoutVars>
      </dgm:prSet>
      <dgm:spPr/>
    </dgm:pt>
    <dgm:pt modelId="{1D5C04C2-CCA8-4969-876C-C99014FEC777}" type="pres">
      <dgm:prSet presAssocID="{90430653-E97E-41E6-A20F-5191EE40A56B}" presName="sp" presStyleCnt="0"/>
      <dgm:spPr/>
    </dgm:pt>
    <dgm:pt modelId="{4A6D196D-3023-413A-BB43-F1616CA55B8E}" type="pres">
      <dgm:prSet presAssocID="{A1BD5EFE-DF23-4818-A353-CE31CFC30BA5}" presName="composite" presStyleCnt="0"/>
      <dgm:spPr/>
    </dgm:pt>
    <dgm:pt modelId="{A77C2FD8-D405-4675-BC42-7110EDEB18AC}" type="pres">
      <dgm:prSet presAssocID="{A1BD5EFE-DF23-4818-A353-CE31CFC30BA5}" presName="parentText" presStyleLbl="alignNode1" presStyleIdx="1" presStyleCnt="8" custScaleX="336099">
        <dgm:presLayoutVars>
          <dgm:chMax val="1"/>
          <dgm:bulletEnabled val="1"/>
        </dgm:presLayoutVars>
      </dgm:prSet>
      <dgm:spPr/>
    </dgm:pt>
    <dgm:pt modelId="{4F3E7DE6-4E3B-492B-A0D3-6212E3CB719D}" type="pres">
      <dgm:prSet presAssocID="{A1BD5EFE-DF23-4818-A353-CE31CFC30BA5}" presName="descendantText" presStyleLbl="alignAcc1" presStyleIdx="1" presStyleCnt="8" custScaleX="92210">
        <dgm:presLayoutVars>
          <dgm:bulletEnabled val="1"/>
        </dgm:presLayoutVars>
      </dgm:prSet>
      <dgm:spPr/>
    </dgm:pt>
    <dgm:pt modelId="{6FDC5645-1CFB-4FDD-9173-CD59B7397CC5}" type="pres">
      <dgm:prSet presAssocID="{10A14B2B-661B-406C-A399-B0394F1126A9}" presName="sp" presStyleCnt="0"/>
      <dgm:spPr/>
    </dgm:pt>
    <dgm:pt modelId="{86670A6F-F242-440E-A5B6-F7692CC8B664}" type="pres">
      <dgm:prSet presAssocID="{DC536646-D147-4EA9-A27B-238DC578F019}" presName="composite" presStyleCnt="0"/>
      <dgm:spPr/>
    </dgm:pt>
    <dgm:pt modelId="{7849D6BD-7F3E-49F5-A0DC-FFCBC31A98CB}" type="pres">
      <dgm:prSet presAssocID="{DC536646-D147-4EA9-A27B-238DC578F019}" presName="parentText" presStyleLbl="alignNode1" presStyleIdx="2" presStyleCnt="8" custScaleX="336099">
        <dgm:presLayoutVars>
          <dgm:chMax val="1"/>
          <dgm:bulletEnabled val="1"/>
        </dgm:presLayoutVars>
      </dgm:prSet>
      <dgm:spPr/>
    </dgm:pt>
    <dgm:pt modelId="{5978CE03-0A6D-45CB-99B9-B4A6F189D563}" type="pres">
      <dgm:prSet presAssocID="{DC536646-D147-4EA9-A27B-238DC578F019}" presName="descendantText" presStyleLbl="alignAcc1" presStyleIdx="2" presStyleCnt="8" custScaleX="92210">
        <dgm:presLayoutVars>
          <dgm:bulletEnabled val="1"/>
        </dgm:presLayoutVars>
      </dgm:prSet>
      <dgm:spPr/>
    </dgm:pt>
    <dgm:pt modelId="{047100FF-2F05-4A2B-87C3-D083FC0272A6}" type="pres">
      <dgm:prSet presAssocID="{D19BEF41-8DFB-4C29-A270-A35D75744FE9}" presName="sp" presStyleCnt="0"/>
      <dgm:spPr/>
    </dgm:pt>
    <dgm:pt modelId="{FC161CB3-08B3-4EC9-A282-0CD90CCB4A2A}" type="pres">
      <dgm:prSet presAssocID="{D03ADE3F-B67B-4C9D-BDC3-07B4D6E30D0F}" presName="composite" presStyleCnt="0"/>
      <dgm:spPr/>
    </dgm:pt>
    <dgm:pt modelId="{9C1A4188-C785-4B08-B3F1-6BA3F7C204A8}" type="pres">
      <dgm:prSet presAssocID="{D03ADE3F-B67B-4C9D-BDC3-07B4D6E30D0F}" presName="parentText" presStyleLbl="alignNode1" presStyleIdx="3" presStyleCnt="8" custScaleX="336099">
        <dgm:presLayoutVars>
          <dgm:chMax val="1"/>
          <dgm:bulletEnabled val="1"/>
        </dgm:presLayoutVars>
      </dgm:prSet>
      <dgm:spPr/>
    </dgm:pt>
    <dgm:pt modelId="{15704DA5-5E90-449E-B19E-3C056B47A97A}" type="pres">
      <dgm:prSet presAssocID="{D03ADE3F-B67B-4C9D-BDC3-07B4D6E30D0F}" presName="descendantText" presStyleLbl="alignAcc1" presStyleIdx="3" presStyleCnt="8" custScaleX="92210">
        <dgm:presLayoutVars>
          <dgm:bulletEnabled val="1"/>
        </dgm:presLayoutVars>
      </dgm:prSet>
      <dgm:spPr/>
    </dgm:pt>
    <dgm:pt modelId="{FFDFD2C4-B320-44D4-993A-68953EF0B49B}" type="pres">
      <dgm:prSet presAssocID="{9C5EDC54-DAE4-4BAE-9C5D-335CF4A4F66D}" presName="sp" presStyleCnt="0"/>
      <dgm:spPr/>
    </dgm:pt>
    <dgm:pt modelId="{488A10D0-8FDB-43AE-92CE-B85A48971352}" type="pres">
      <dgm:prSet presAssocID="{AFD28E24-6EB9-4209-BCD4-0E13BF0A0F55}" presName="composite" presStyleCnt="0"/>
      <dgm:spPr/>
    </dgm:pt>
    <dgm:pt modelId="{715F0DEC-4D7B-4C73-9537-27191AD350D4}" type="pres">
      <dgm:prSet presAssocID="{AFD28E24-6EB9-4209-BCD4-0E13BF0A0F55}" presName="parentText" presStyleLbl="alignNode1" presStyleIdx="4" presStyleCnt="8" custScaleX="336099">
        <dgm:presLayoutVars>
          <dgm:chMax val="1"/>
          <dgm:bulletEnabled val="1"/>
        </dgm:presLayoutVars>
      </dgm:prSet>
      <dgm:spPr/>
    </dgm:pt>
    <dgm:pt modelId="{4F927F7D-3BF2-46EE-9D01-F8E623DC49BB}" type="pres">
      <dgm:prSet presAssocID="{AFD28E24-6EB9-4209-BCD4-0E13BF0A0F55}" presName="descendantText" presStyleLbl="alignAcc1" presStyleIdx="4" presStyleCnt="8" custScaleX="92210">
        <dgm:presLayoutVars>
          <dgm:bulletEnabled val="1"/>
        </dgm:presLayoutVars>
      </dgm:prSet>
      <dgm:spPr/>
    </dgm:pt>
    <dgm:pt modelId="{732B5B7F-19ED-438D-9182-06583C15D52A}" type="pres">
      <dgm:prSet presAssocID="{F931F4E8-A909-492F-A66F-7F1FFD6D94CA}" presName="sp" presStyleCnt="0"/>
      <dgm:spPr/>
    </dgm:pt>
    <dgm:pt modelId="{51ADB71A-D2FA-435A-8498-3A43417CEBD0}" type="pres">
      <dgm:prSet presAssocID="{1EFC6852-BB20-480C-9AD7-2E49D3576FBB}" presName="composite" presStyleCnt="0"/>
      <dgm:spPr/>
    </dgm:pt>
    <dgm:pt modelId="{699D761F-E51D-4FC6-9B09-0B626571C097}" type="pres">
      <dgm:prSet presAssocID="{1EFC6852-BB20-480C-9AD7-2E49D3576FBB}" presName="parentText" presStyleLbl="alignNode1" presStyleIdx="5" presStyleCnt="8" custScaleX="336099">
        <dgm:presLayoutVars>
          <dgm:chMax val="1"/>
          <dgm:bulletEnabled val="1"/>
        </dgm:presLayoutVars>
      </dgm:prSet>
      <dgm:spPr/>
    </dgm:pt>
    <dgm:pt modelId="{12529ECF-9CE5-47B5-973E-475F16590767}" type="pres">
      <dgm:prSet presAssocID="{1EFC6852-BB20-480C-9AD7-2E49D3576FBB}" presName="descendantText" presStyleLbl="alignAcc1" presStyleIdx="5" presStyleCnt="8" custScaleX="92210">
        <dgm:presLayoutVars>
          <dgm:bulletEnabled val="1"/>
        </dgm:presLayoutVars>
      </dgm:prSet>
      <dgm:spPr/>
    </dgm:pt>
    <dgm:pt modelId="{6879190F-47CF-4E51-BECA-5FE730C9FEB7}" type="pres">
      <dgm:prSet presAssocID="{94872B27-214F-4AA7-9AE1-7DE9FB00DB9F}" presName="sp" presStyleCnt="0"/>
      <dgm:spPr/>
    </dgm:pt>
    <dgm:pt modelId="{24431D08-FE86-498F-AD62-CFF4060E3B03}" type="pres">
      <dgm:prSet presAssocID="{1A5EC072-ECB6-4E7F-8AB9-8BA0AA0C4AEB}" presName="composite" presStyleCnt="0"/>
      <dgm:spPr/>
    </dgm:pt>
    <dgm:pt modelId="{96F59E74-48E0-4400-9D79-97A6F02F7995}" type="pres">
      <dgm:prSet presAssocID="{1A5EC072-ECB6-4E7F-8AB9-8BA0AA0C4AEB}" presName="parentText" presStyleLbl="alignNode1" presStyleIdx="6" presStyleCnt="8" custScaleX="336099">
        <dgm:presLayoutVars>
          <dgm:chMax val="1"/>
          <dgm:bulletEnabled val="1"/>
        </dgm:presLayoutVars>
      </dgm:prSet>
      <dgm:spPr/>
    </dgm:pt>
    <dgm:pt modelId="{BA0F2C81-D4C0-49AD-A8D1-116E1CFE5550}" type="pres">
      <dgm:prSet presAssocID="{1A5EC072-ECB6-4E7F-8AB9-8BA0AA0C4AEB}" presName="descendantText" presStyleLbl="alignAcc1" presStyleIdx="6" presStyleCnt="8" custScaleX="92210">
        <dgm:presLayoutVars>
          <dgm:bulletEnabled val="1"/>
        </dgm:presLayoutVars>
      </dgm:prSet>
      <dgm:spPr/>
    </dgm:pt>
    <dgm:pt modelId="{94464CE6-A09C-4185-8C24-62E19712FA9B}" type="pres">
      <dgm:prSet presAssocID="{6262F3E5-8CA8-4BE1-8499-B77E983E9E4A}" presName="sp" presStyleCnt="0"/>
      <dgm:spPr/>
    </dgm:pt>
    <dgm:pt modelId="{6D23C5CF-C903-4EFD-AEC1-95069F5A910D}" type="pres">
      <dgm:prSet presAssocID="{701BB588-13E9-4F52-AB88-DE551033266C}" presName="composite" presStyleCnt="0"/>
      <dgm:spPr/>
    </dgm:pt>
    <dgm:pt modelId="{8158E5DB-B7BB-4DEE-86A4-470E37B88604}" type="pres">
      <dgm:prSet presAssocID="{701BB588-13E9-4F52-AB88-DE551033266C}" presName="parentText" presStyleLbl="alignNode1" presStyleIdx="7" presStyleCnt="8" custScaleX="336099">
        <dgm:presLayoutVars>
          <dgm:chMax val="1"/>
          <dgm:bulletEnabled val="1"/>
        </dgm:presLayoutVars>
      </dgm:prSet>
      <dgm:spPr/>
    </dgm:pt>
    <dgm:pt modelId="{1D9409AE-3499-4666-B0B0-B46940349091}" type="pres">
      <dgm:prSet presAssocID="{701BB588-13E9-4F52-AB88-DE551033266C}" presName="descendantText" presStyleLbl="alignAcc1" presStyleIdx="7" presStyleCnt="8" custScaleX="92210">
        <dgm:presLayoutVars>
          <dgm:bulletEnabled val="1"/>
        </dgm:presLayoutVars>
      </dgm:prSet>
      <dgm:spPr/>
    </dgm:pt>
  </dgm:ptLst>
  <dgm:cxnLst>
    <dgm:cxn modelId="{07D84A11-BF2A-4682-B52E-3D18A0FAF999}" srcId="{A86570DC-CB95-4989-9DBB-9A7E2CB1A8F5}" destId="{D03ADE3F-B67B-4C9D-BDC3-07B4D6E30D0F}" srcOrd="3" destOrd="0" parTransId="{138DE6A3-716A-4422-AD70-88850CBBAF95}" sibTransId="{9C5EDC54-DAE4-4BAE-9C5D-335CF4A4F66D}"/>
    <dgm:cxn modelId="{52B09D20-6ECA-4E9C-8BD2-0335C79AA700}" srcId="{D03ADE3F-B67B-4C9D-BDC3-07B4D6E30D0F}" destId="{C6B55607-6B65-4592-A325-6267CD61A9C8}" srcOrd="0" destOrd="0" parTransId="{F01A0AF3-8F84-4E8A-88E6-E467B056F924}" sibTransId="{E6318EEF-C40B-4E18-86C7-933EB4D0967A}"/>
    <dgm:cxn modelId="{E34CC123-B1B7-40DE-A70E-0CC7C0D509B1}" srcId="{A1BD5EFE-DF23-4818-A353-CE31CFC30BA5}" destId="{1BE734B0-F63B-4B46-A8BD-CC66EE7B8D08}" srcOrd="0" destOrd="0" parTransId="{BF24743B-93CE-4FEA-9133-E35FE734B1B4}" sibTransId="{57D962B2-1F52-4713-9AB7-F46A42654EF2}"/>
    <dgm:cxn modelId="{5365CE34-5F5F-4079-8801-27102D15142D}" srcId="{AFD28E24-6EB9-4209-BCD4-0E13BF0A0F55}" destId="{7315F2C3-77EA-43C3-8EAC-38B435C74D62}" srcOrd="0" destOrd="0" parTransId="{07D1D4C8-49E7-4D4A-AD70-08C8794BEF11}" sibTransId="{4D35B7C7-0D66-41A2-9B19-B574857AFCE0}"/>
    <dgm:cxn modelId="{E07BE735-735C-484F-A8E6-815F788DCC95}" type="presOf" srcId="{1F306E06-E5F8-4085-94E6-77FCD79ED97E}" destId="{12529ECF-9CE5-47B5-973E-475F16590767}" srcOrd="0" destOrd="0" presId="urn:microsoft.com/office/officeart/2005/8/layout/chevron2"/>
    <dgm:cxn modelId="{5C33AC36-B049-405F-A70A-91F2ADCD7295}" type="presOf" srcId="{A1BD5EFE-DF23-4818-A353-CE31CFC30BA5}" destId="{A77C2FD8-D405-4675-BC42-7110EDEB18AC}" srcOrd="0" destOrd="0" presId="urn:microsoft.com/office/officeart/2005/8/layout/chevron2"/>
    <dgm:cxn modelId="{1CAFD738-75E1-4C5F-BBD5-390720698904}" type="presOf" srcId="{1BE734B0-F63B-4B46-A8BD-CC66EE7B8D08}" destId="{4F3E7DE6-4E3B-492B-A0D3-6212E3CB719D}" srcOrd="0" destOrd="0" presId="urn:microsoft.com/office/officeart/2005/8/layout/chevron2"/>
    <dgm:cxn modelId="{7BF17F3F-EAA6-4BE6-8F8F-FEFF9524EFEE}" type="presOf" srcId="{1EFC6852-BB20-480C-9AD7-2E49D3576FBB}" destId="{699D761F-E51D-4FC6-9B09-0B626571C097}" srcOrd="0" destOrd="0" presId="urn:microsoft.com/office/officeart/2005/8/layout/chevron2"/>
    <dgm:cxn modelId="{EDAB025E-106C-412F-8A2C-00E8A45398CA}" type="presOf" srcId="{4E399D88-3280-422B-9F73-8027E678DEB2}" destId="{A4F2D49C-F6F4-4490-8586-09D8F496241A}" srcOrd="0" destOrd="0" presId="urn:microsoft.com/office/officeart/2005/8/layout/chevron2"/>
    <dgm:cxn modelId="{39011147-BE07-459A-800F-D339C5754D1A}" type="presOf" srcId="{EA366A7D-544B-4B36-9523-D5AB7C5A9DF2}" destId="{BA0F2C81-D4C0-49AD-A8D1-116E1CFE5550}" srcOrd="0" destOrd="0" presId="urn:microsoft.com/office/officeart/2005/8/layout/chevron2"/>
    <dgm:cxn modelId="{4E0A4249-E251-47B9-854F-003025D61A35}" srcId="{DC536646-D147-4EA9-A27B-238DC578F019}" destId="{3E7ACA7E-9932-4F90-90E3-941599F97FC4}" srcOrd="0" destOrd="0" parTransId="{6B9C7A12-0E80-4B04-872C-B9888E037027}" sibTransId="{E4C353BD-A24A-4FA2-B800-331884892B59}"/>
    <dgm:cxn modelId="{415A984D-B883-4DA4-8512-B1F26A7D263A}" srcId="{A86570DC-CB95-4989-9DBB-9A7E2CB1A8F5}" destId="{701BB588-13E9-4F52-AB88-DE551033266C}" srcOrd="7" destOrd="0" parTransId="{136E072C-BE0C-49DC-BC77-40E3EFB05DFE}" sibTransId="{2A15E33F-C854-41B3-B700-D7CA9ED8D88F}"/>
    <dgm:cxn modelId="{20D58F4F-3C8F-410F-B98F-E87D5775D14B}" type="presOf" srcId="{6284883E-4F49-42DF-AF5D-0441070C2F4E}" destId="{1D9409AE-3499-4666-B0B0-B46940349091}" srcOrd="0" destOrd="0" presId="urn:microsoft.com/office/officeart/2005/8/layout/chevron2"/>
    <dgm:cxn modelId="{590F7173-796B-4746-835E-DB62B95498D6}" srcId="{A86570DC-CB95-4989-9DBB-9A7E2CB1A8F5}" destId="{4E399D88-3280-422B-9F73-8027E678DEB2}" srcOrd="0" destOrd="0" parTransId="{878ED9BC-EF1A-43B4-98A0-0FA9B54ABC9E}" sibTransId="{90430653-E97E-41E6-A20F-5191EE40A56B}"/>
    <dgm:cxn modelId="{ED364C75-665E-437A-B2F1-43EE48969B9C}" type="presOf" srcId="{C6B55607-6B65-4592-A325-6267CD61A9C8}" destId="{15704DA5-5E90-449E-B19E-3C056B47A97A}" srcOrd="0" destOrd="0" presId="urn:microsoft.com/office/officeart/2005/8/layout/chevron2"/>
    <dgm:cxn modelId="{140C4577-2283-46FA-B648-3801F2DE1B1A}" srcId="{1EFC6852-BB20-480C-9AD7-2E49D3576FBB}" destId="{1F306E06-E5F8-4085-94E6-77FCD79ED97E}" srcOrd="0" destOrd="0" parTransId="{607227E2-3F65-4DFA-8A15-F227CF4CE56E}" sibTransId="{E510A002-7138-4EDA-B906-8E388E691EC6}"/>
    <dgm:cxn modelId="{7DF68978-DDBF-4F4A-81ED-71D102E3EC23}" type="presOf" srcId="{A86570DC-CB95-4989-9DBB-9A7E2CB1A8F5}" destId="{D84FE4A7-7E5A-4A2E-B592-4F71782C1EA8}" srcOrd="0" destOrd="0" presId="urn:microsoft.com/office/officeart/2005/8/layout/chevron2"/>
    <dgm:cxn modelId="{26D5E882-A55F-428C-AE5E-103B84A1F525}" srcId="{A86570DC-CB95-4989-9DBB-9A7E2CB1A8F5}" destId="{DC536646-D147-4EA9-A27B-238DC578F019}" srcOrd="2" destOrd="0" parTransId="{80DD726F-6ABE-4671-9538-9E3BA4021ADA}" sibTransId="{D19BEF41-8DFB-4C29-A270-A35D75744FE9}"/>
    <dgm:cxn modelId="{0C5E1292-333B-4B81-93BC-69A0288D970B}" type="presOf" srcId="{DC536646-D147-4EA9-A27B-238DC578F019}" destId="{7849D6BD-7F3E-49F5-A0DC-FFCBC31A98CB}" srcOrd="0" destOrd="0" presId="urn:microsoft.com/office/officeart/2005/8/layout/chevron2"/>
    <dgm:cxn modelId="{7F5521AB-1171-4F8A-B05B-CA14E4621082}" srcId="{701BB588-13E9-4F52-AB88-DE551033266C}" destId="{6284883E-4F49-42DF-AF5D-0441070C2F4E}" srcOrd="0" destOrd="0" parTransId="{F70CB9E9-0ABB-4F02-B682-3E7A4225873A}" sibTransId="{F8DDA919-9FAB-4E93-98F4-F3D117C970F0}"/>
    <dgm:cxn modelId="{C96BE6AD-7918-4718-A6BB-61B52E894186}" type="presOf" srcId="{92FD99D4-3A7B-4C64-B5C3-37AC8F6F2F70}" destId="{292B3074-2035-424F-8429-B75B305D0A07}" srcOrd="0" destOrd="0" presId="urn:microsoft.com/office/officeart/2005/8/layout/chevron2"/>
    <dgm:cxn modelId="{51EE2CB2-C57F-49A4-88F4-5951618DCF5B}" type="presOf" srcId="{D03ADE3F-B67B-4C9D-BDC3-07B4D6E30D0F}" destId="{9C1A4188-C785-4B08-B3F1-6BA3F7C204A8}" srcOrd="0" destOrd="0" presId="urn:microsoft.com/office/officeart/2005/8/layout/chevron2"/>
    <dgm:cxn modelId="{08C3AFC4-0EC6-4BC1-8711-A0391214882C}" srcId="{A86570DC-CB95-4989-9DBB-9A7E2CB1A8F5}" destId="{1EFC6852-BB20-480C-9AD7-2E49D3576FBB}" srcOrd="5" destOrd="0" parTransId="{BCEB3894-31D0-4A21-AF4D-3F0C94EA1151}" sibTransId="{94872B27-214F-4AA7-9AE1-7DE9FB00DB9F}"/>
    <dgm:cxn modelId="{80156BC7-B673-4727-904A-3B2BD6C9F334}" srcId="{4E399D88-3280-422B-9F73-8027E678DEB2}" destId="{92FD99D4-3A7B-4C64-B5C3-37AC8F6F2F70}" srcOrd="0" destOrd="0" parTransId="{6C2EB3C2-AC82-4760-9A71-CCD3F87C2C27}" sibTransId="{A98A089A-03BB-49E9-99EC-96D3D372E896}"/>
    <dgm:cxn modelId="{06F6B1CD-B82F-42BB-9C2F-C6BACF08B62E}" type="presOf" srcId="{701BB588-13E9-4F52-AB88-DE551033266C}" destId="{8158E5DB-B7BB-4DEE-86A4-470E37B88604}" srcOrd="0" destOrd="0" presId="urn:microsoft.com/office/officeart/2005/8/layout/chevron2"/>
    <dgm:cxn modelId="{0E7C17D3-0A34-4CFC-8863-CE594A48409B}" type="presOf" srcId="{AFD28E24-6EB9-4209-BCD4-0E13BF0A0F55}" destId="{715F0DEC-4D7B-4C73-9537-27191AD350D4}" srcOrd="0" destOrd="0" presId="urn:microsoft.com/office/officeart/2005/8/layout/chevron2"/>
    <dgm:cxn modelId="{179C9ED5-C246-4755-8AD9-5694539CD19A}" type="presOf" srcId="{1A5EC072-ECB6-4E7F-8AB9-8BA0AA0C4AEB}" destId="{96F59E74-48E0-4400-9D79-97A6F02F7995}" srcOrd="0" destOrd="0" presId="urn:microsoft.com/office/officeart/2005/8/layout/chevron2"/>
    <dgm:cxn modelId="{402C77D6-C096-4A59-8332-531C80411E9E}" srcId="{A86570DC-CB95-4989-9DBB-9A7E2CB1A8F5}" destId="{A1BD5EFE-DF23-4818-A353-CE31CFC30BA5}" srcOrd="1" destOrd="0" parTransId="{91C4E834-4F25-4F91-92D8-92387C6B63AF}" sibTransId="{10A14B2B-661B-406C-A399-B0394F1126A9}"/>
    <dgm:cxn modelId="{CB45EDD7-3414-4E05-936D-C0973C7F14CE}" type="presOf" srcId="{7315F2C3-77EA-43C3-8EAC-38B435C74D62}" destId="{4F927F7D-3BF2-46EE-9D01-F8E623DC49BB}" srcOrd="0" destOrd="0" presId="urn:microsoft.com/office/officeart/2005/8/layout/chevron2"/>
    <dgm:cxn modelId="{9C8B97DC-5602-440D-8D2D-9202969AC463}" srcId="{1A5EC072-ECB6-4E7F-8AB9-8BA0AA0C4AEB}" destId="{EA366A7D-544B-4B36-9523-D5AB7C5A9DF2}" srcOrd="0" destOrd="0" parTransId="{EA35B56B-8197-4393-A85C-80023D7D548E}" sibTransId="{B96B4122-F476-4A63-84A4-FD09B0299ABB}"/>
    <dgm:cxn modelId="{50BEB3DC-A70F-4472-8371-44F00CC362FE}" type="presOf" srcId="{3E7ACA7E-9932-4F90-90E3-941599F97FC4}" destId="{5978CE03-0A6D-45CB-99B9-B4A6F189D563}" srcOrd="0" destOrd="0" presId="urn:microsoft.com/office/officeart/2005/8/layout/chevron2"/>
    <dgm:cxn modelId="{F009C0E8-4C6D-4CE9-91D9-CF6E02C40288}" srcId="{A86570DC-CB95-4989-9DBB-9A7E2CB1A8F5}" destId="{1A5EC072-ECB6-4E7F-8AB9-8BA0AA0C4AEB}" srcOrd="6" destOrd="0" parTransId="{F948EF74-2B18-49F0-8FD5-329C3F925A0F}" sibTransId="{6262F3E5-8CA8-4BE1-8499-B77E983E9E4A}"/>
    <dgm:cxn modelId="{2FF711F0-20AC-430B-B47A-4D7636620C7A}" srcId="{A86570DC-CB95-4989-9DBB-9A7E2CB1A8F5}" destId="{AFD28E24-6EB9-4209-BCD4-0E13BF0A0F55}" srcOrd="4" destOrd="0" parTransId="{98BC70D3-73D0-43C5-8D3A-C0313D1E48CA}" sibTransId="{F931F4E8-A909-492F-A66F-7F1FFD6D94CA}"/>
    <dgm:cxn modelId="{17E09272-CD50-47A8-8CD9-5D78D46D7261}" type="presParOf" srcId="{D84FE4A7-7E5A-4A2E-B592-4F71782C1EA8}" destId="{5D6FD154-CDF3-4ABC-860F-AF254B4CFF5E}" srcOrd="0" destOrd="0" presId="urn:microsoft.com/office/officeart/2005/8/layout/chevron2"/>
    <dgm:cxn modelId="{439CEFD0-5C14-4B92-8F2B-CDAE73E696F5}" type="presParOf" srcId="{5D6FD154-CDF3-4ABC-860F-AF254B4CFF5E}" destId="{A4F2D49C-F6F4-4490-8586-09D8F496241A}" srcOrd="0" destOrd="0" presId="urn:microsoft.com/office/officeart/2005/8/layout/chevron2"/>
    <dgm:cxn modelId="{93C1AFC1-7060-462F-AAE3-20B37A3E2C13}" type="presParOf" srcId="{5D6FD154-CDF3-4ABC-860F-AF254B4CFF5E}" destId="{292B3074-2035-424F-8429-B75B305D0A07}" srcOrd="1" destOrd="0" presId="urn:microsoft.com/office/officeart/2005/8/layout/chevron2"/>
    <dgm:cxn modelId="{AD1B6739-B986-4B70-91DB-CA3243E76E2A}" type="presParOf" srcId="{D84FE4A7-7E5A-4A2E-B592-4F71782C1EA8}" destId="{1D5C04C2-CCA8-4969-876C-C99014FEC777}" srcOrd="1" destOrd="0" presId="urn:microsoft.com/office/officeart/2005/8/layout/chevron2"/>
    <dgm:cxn modelId="{D514790C-9546-4477-8CA8-FCD019FE69A0}" type="presParOf" srcId="{D84FE4A7-7E5A-4A2E-B592-4F71782C1EA8}" destId="{4A6D196D-3023-413A-BB43-F1616CA55B8E}" srcOrd="2" destOrd="0" presId="urn:microsoft.com/office/officeart/2005/8/layout/chevron2"/>
    <dgm:cxn modelId="{A3B09CCD-DB17-4374-9823-C8B40A93FE95}" type="presParOf" srcId="{4A6D196D-3023-413A-BB43-F1616CA55B8E}" destId="{A77C2FD8-D405-4675-BC42-7110EDEB18AC}" srcOrd="0" destOrd="0" presId="urn:microsoft.com/office/officeart/2005/8/layout/chevron2"/>
    <dgm:cxn modelId="{1E4E310A-9A05-478B-8CBC-7CA007365A50}" type="presParOf" srcId="{4A6D196D-3023-413A-BB43-F1616CA55B8E}" destId="{4F3E7DE6-4E3B-492B-A0D3-6212E3CB719D}" srcOrd="1" destOrd="0" presId="urn:microsoft.com/office/officeart/2005/8/layout/chevron2"/>
    <dgm:cxn modelId="{C2C647B3-2D0A-4A2C-A71F-DF699B13A257}" type="presParOf" srcId="{D84FE4A7-7E5A-4A2E-B592-4F71782C1EA8}" destId="{6FDC5645-1CFB-4FDD-9173-CD59B7397CC5}" srcOrd="3" destOrd="0" presId="urn:microsoft.com/office/officeart/2005/8/layout/chevron2"/>
    <dgm:cxn modelId="{7B737AA6-C3C7-42E7-862E-A37028BFE778}" type="presParOf" srcId="{D84FE4A7-7E5A-4A2E-B592-4F71782C1EA8}" destId="{86670A6F-F242-440E-A5B6-F7692CC8B664}" srcOrd="4" destOrd="0" presId="urn:microsoft.com/office/officeart/2005/8/layout/chevron2"/>
    <dgm:cxn modelId="{999C506F-B8EA-4DAE-9CE4-5B2B89BDF851}" type="presParOf" srcId="{86670A6F-F242-440E-A5B6-F7692CC8B664}" destId="{7849D6BD-7F3E-49F5-A0DC-FFCBC31A98CB}" srcOrd="0" destOrd="0" presId="urn:microsoft.com/office/officeart/2005/8/layout/chevron2"/>
    <dgm:cxn modelId="{68082392-C9C3-4708-9C83-FC1C96132467}" type="presParOf" srcId="{86670A6F-F242-440E-A5B6-F7692CC8B664}" destId="{5978CE03-0A6D-45CB-99B9-B4A6F189D563}" srcOrd="1" destOrd="0" presId="urn:microsoft.com/office/officeart/2005/8/layout/chevron2"/>
    <dgm:cxn modelId="{0EEDCFA0-5929-44F4-947F-C410557B4862}" type="presParOf" srcId="{D84FE4A7-7E5A-4A2E-B592-4F71782C1EA8}" destId="{047100FF-2F05-4A2B-87C3-D083FC0272A6}" srcOrd="5" destOrd="0" presId="urn:microsoft.com/office/officeart/2005/8/layout/chevron2"/>
    <dgm:cxn modelId="{035236FE-A882-4D63-B199-4AEAFE1C76D2}" type="presParOf" srcId="{D84FE4A7-7E5A-4A2E-B592-4F71782C1EA8}" destId="{FC161CB3-08B3-4EC9-A282-0CD90CCB4A2A}" srcOrd="6" destOrd="0" presId="urn:microsoft.com/office/officeart/2005/8/layout/chevron2"/>
    <dgm:cxn modelId="{E25430E9-0480-4BC0-BCF6-ECB65D26CC60}" type="presParOf" srcId="{FC161CB3-08B3-4EC9-A282-0CD90CCB4A2A}" destId="{9C1A4188-C785-4B08-B3F1-6BA3F7C204A8}" srcOrd="0" destOrd="0" presId="urn:microsoft.com/office/officeart/2005/8/layout/chevron2"/>
    <dgm:cxn modelId="{C381FA78-9142-4F04-BCDD-15AC6207CCA2}" type="presParOf" srcId="{FC161CB3-08B3-4EC9-A282-0CD90CCB4A2A}" destId="{15704DA5-5E90-449E-B19E-3C056B47A97A}" srcOrd="1" destOrd="0" presId="urn:microsoft.com/office/officeart/2005/8/layout/chevron2"/>
    <dgm:cxn modelId="{35CD78C0-ACEA-4415-B40A-8ED37F17F135}" type="presParOf" srcId="{D84FE4A7-7E5A-4A2E-B592-4F71782C1EA8}" destId="{FFDFD2C4-B320-44D4-993A-68953EF0B49B}" srcOrd="7" destOrd="0" presId="urn:microsoft.com/office/officeart/2005/8/layout/chevron2"/>
    <dgm:cxn modelId="{DB56FFF8-7C05-4523-AC47-690564497A2E}" type="presParOf" srcId="{D84FE4A7-7E5A-4A2E-B592-4F71782C1EA8}" destId="{488A10D0-8FDB-43AE-92CE-B85A48971352}" srcOrd="8" destOrd="0" presId="urn:microsoft.com/office/officeart/2005/8/layout/chevron2"/>
    <dgm:cxn modelId="{C8EB4471-14E2-40A4-B802-6086CF6AAC1B}" type="presParOf" srcId="{488A10D0-8FDB-43AE-92CE-B85A48971352}" destId="{715F0DEC-4D7B-4C73-9537-27191AD350D4}" srcOrd="0" destOrd="0" presId="urn:microsoft.com/office/officeart/2005/8/layout/chevron2"/>
    <dgm:cxn modelId="{8B4B4F74-86CE-40DE-A784-B9052E616119}" type="presParOf" srcId="{488A10D0-8FDB-43AE-92CE-B85A48971352}" destId="{4F927F7D-3BF2-46EE-9D01-F8E623DC49BB}" srcOrd="1" destOrd="0" presId="urn:microsoft.com/office/officeart/2005/8/layout/chevron2"/>
    <dgm:cxn modelId="{32A8226A-7F49-4DC7-8666-B29E969BE192}" type="presParOf" srcId="{D84FE4A7-7E5A-4A2E-B592-4F71782C1EA8}" destId="{732B5B7F-19ED-438D-9182-06583C15D52A}" srcOrd="9" destOrd="0" presId="urn:microsoft.com/office/officeart/2005/8/layout/chevron2"/>
    <dgm:cxn modelId="{5E47CD3D-AA14-4FA6-A804-AD1303ED944B}" type="presParOf" srcId="{D84FE4A7-7E5A-4A2E-B592-4F71782C1EA8}" destId="{51ADB71A-D2FA-435A-8498-3A43417CEBD0}" srcOrd="10" destOrd="0" presId="urn:microsoft.com/office/officeart/2005/8/layout/chevron2"/>
    <dgm:cxn modelId="{DB4D94EC-ED4F-4A97-973F-93A592E62092}" type="presParOf" srcId="{51ADB71A-D2FA-435A-8498-3A43417CEBD0}" destId="{699D761F-E51D-4FC6-9B09-0B626571C097}" srcOrd="0" destOrd="0" presId="urn:microsoft.com/office/officeart/2005/8/layout/chevron2"/>
    <dgm:cxn modelId="{F2C7AF8D-0920-4908-8C4B-E7F1B8DA7507}" type="presParOf" srcId="{51ADB71A-D2FA-435A-8498-3A43417CEBD0}" destId="{12529ECF-9CE5-47B5-973E-475F16590767}" srcOrd="1" destOrd="0" presId="urn:microsoft.com/office/officeart/2005/8/layout/chevron2"/>
    <dgm:cxn modelId="{E9F26153-DFA6-46EA-8E15-D8CDD9027C12}" type="presParOf" srcId="{D84FE4A7-7E5A-4A2E-B592-4F71782C1EA8}" destId="{6879190F-47CF-4E51-BECA-5FE730C9FEB7}" srcOrd="11" destOrd="0" presId="urn:microsoft.com/office/officeart/2005/8/layout/chevron2"/>
    <dgm:cxn modelId="{E4CB168C-C3F7-4357-B610-B7B1972F26CB}" type="presParOf" srcId="{D84FE4A7-7E5A-4A2E-B592-4F71782C1EA8}" destId="{24431D08-FE86-498F-AD62-CFF4060E3B03}" srcOrd="12" destOrd="0" presId="urn:microsoft.com/office/officeart/2005/8/layout/chevron2"/>
    <dgm:cxn modelId="{6A290CD6-1174-4AA2-A95C-20E7AFF46FE8}" type="presParOf" srcId="{24431D08-FE86-498F-AD62-CFF4060E3B03}" destId="{96F59E74-48E0-4400-9D79-97A6F02F7995}" srcOrd="0" destOrd="0" presId="urn:microsoft.com/office/officeart/2005/8/layout/chevron2"/>
    <dgm:cxn modelId="{9C0299A7-5046-4A7E-9C9D-AF8B4562EBDA}" type="presParOf" srcId="{24431D08-FE86-498F-AD62-CFF4060E3B03}" destId="{BA0F2C81-D4C0-49AD-A8D1-116E1CFE5550}" srcOrd="1" destOrd="0" presId="urn:microsoft.com/office/officeart/2005/8/layout/chevron2"/>
    <dgm:cxn modelId="{9B070948-F542-4806-AEDB-33AA0C8975AA}" type="presParOf" srcId="{D84FE4A7-7E5A-4A2E-B592-4F71782C1EA8}" destId="{94464CE6-A09C-4185-8C24-62E19712FA9B}" srcOrd="13" destOrd="0" presId="urn:microsoft.com/office/officeart/2005/8/layout/chevron2"/>
    <dgm:cxn modelId="{589FBD7F-33BB-4DAD-B2E4-544E5BE744E2}" type="presParOf" srcId="{D84FE4A7-7E5A-4A2E-B592-4F71782C1EA8}" destId="{6D23C5CF-C903-4EFD-AEC1-95069F5A910D}" srcOrd="14" destOrd="0" presId="urn:microsoft.com/office/officeart/2005/8/layout/chevron2"/>
    <dgm:cxn modelId="{1E4BD46C-8693-466E-BA8D-0ADECA36F5C9}" type="presParOf" srcId="{6D23C5CF-C903-4EFD-AEC1-95069F5A910D}" destId="{8158E5DB-B7BB-4DEE-86A4-470E37B88604}" srcOrd="0" destOrd="0" presId="urn:microsoft.com/office/officeart/2005/8/layout/chevron2"/>
    <dgm:cxn modelId="{B4BFBB27-C11B-4461-A28F-9871730CC582}" type="presParOf" srcId="{6D23C5CF-C903-4EFD-AEC1-95069F5A910D}" destId="{1D9409AE-3499-4666-B0B0-B469403490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2D49C-F6F4-4490-8586-09D8F496241A}">
      <dsp:nvSpPr>
        <dsp:cNvPr id="0" name=""/>
        <dsp:cNvSpPr/>
      </dsp:nvSpPr>
      <dsp:spPr>
        <a:xfrm rot="5400000">
          <a:off x="545734" y="-331322"/>
          <a:ext cx="494113" cy="1162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00" b="1" kern="1200" dirty="0"/>
          </a:br>
          <a:r>
            <a:rPr lang="en-US" sz="1000" b="1" kern="1200" dirty="0"/>
            <a:t>1947-51</a:t>
          </a:r>
        </a:p>
      </dsp:txBody>
      <dsp:txXfrm rot="-5400000">
        <a:off x="211543" y="2869"/>
        <a:ext cx="1162496" cy="494113"/>
      </dsp:txXfrm>
    </dsp:sp>
    <dsp:sp modelId="{292B3074-2035-424F-8429-B75B305D0A07}">
      <dsp:nvSpPr>
        <dsp:cNvPr id="0" name=""/>
        <dsp:cNvSpPr/>
      </dsp:nvSpPr>
      <dsp:spPr>
        <a:xfrm rot="5400000">
          <a:off x="5587648" y="-4247489"/>
          <a:ext cx="321342" cy="88220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anose="020F0502020204030204" pitchFamily="34" charset="0"/>
            </a:rPr>
            <a:t>Textbook role</a:t>
          </a:r>
        </a:p>
      </dsp:txBody>
      <dsp:txXfrm rot="-5400000">
        <a:off x="1337291" y="18555"/>
        <a:ext cx="8806371" cy="289968"/>
      </dsp:txXfrm>
    </dsp:sp>
    <dsp:sp modelId="{A77C2FD8-D405-4675-BC42-7110EDEB18AC}">
      <dsp:nvSpPr>
        <dsp:cNvPr id="0" name=""/>
        <dsp:cNvSpPr/>
      </dsp:nvSpPr>
      <dsp:spPr>
        <a:xfrm rot="5400000">
          <a:off x="545734" y="85312"/>
          <a:ext cx="494113" cy="1162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00" b="1" kern="1200" dirty="0"/>
          </a:br>
          <a:r>
            <a:rPr lang="en-US" sz="1000" b="1" kern="1200" dirty="0"/>
            <a:t>1951-58</a:t>
          </a:r>
        </a:p>
      </dsp:txBody>
      <dsp:txXfrm rot="-5400000">
        <a:off x="211543" y="419503"/>
        <a:ext cx="1162496" cy="494113"/>
      </dsp:txXfrm>
    </dsp:sp>
    <dsp:sp modelId="{4F3E7DE6-4E3B-492B-A0D3-6212E3CB719D}">
      <dsp:nvSpPr>
        <dsp:cNvPr id="0" name=""/>
        <dsp:cNvSpPr/>
      </dsp:nvSpPr>
      <dsp:spPr>
        <a:xfrm rot="5400000">
          <a:off x="5586643" y="-3828929"/>
          <a:ext cx="321173" cy="8818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anose="020F0502020204030204" pitchFamily="34" charset="0"/>
            </a:rPr>
            <a:t>Increasing role of National Security Establishment</a:t>
          </a:r>
        </a:p>
      </dsp:txBody>
      <dsp:txXfrm rot="-5400000">
        <a:off x="1338209" y="435183"/>
        <a:ext cx="8802363" cy="289817"/>
      </dsp:txXfrm>
    </dsp:sp>
    <dsp:sp modelId="{7849D6BD-7F3E-49F5-A0DC-FFCBC31A98CB}">
      <dsp:nvSpPr>
        <dsp:cNvPr id="0" name=""/>
        <dsp:cNvSpPr/>
      </dsp:nvSpPr>
      <dsp:spPr>
        <a:xfrm rot="5400000">
          <a:off x="545734" y="501948"/>
          <a:ext cx="494113" cy="1162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00" b="1" kern="1200" dirty="0"/>
          </a:br>
          <a:r>
            <a:rPr lang="en-US" sz="1000" b="1" kern="1200" dirty="0"/>
            <a:t>1958-71</a:t>
          </a:r>
        </a:p>
      </dsp:txBody>
      <dsp:txXfrm rot="-5400000">
        <a:off x="211543" y="836139"/>
        <a:ext cx="1162496" cy="494113"/>
      </dsp:txXfrm>
    </dsp:sp>
    <dsp:sp modelId="{5978CE03-0A6D-45CB-99B9-B4A6F189D563}">
      <dsp:nvSpPr>
        <dsp:cNvPr id="0" name=""/>
        <dsp:cNvSpPr/>
      </dsp:nvSpPr>
      <dsp:spPr>
        <a:xfrm rot="5400000">
          <a:off x="5586643" y="-3412294"/>
          <a:ext cx="321173" cy="8818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anose="020F0502020204030204" pitchFamily="34" charset="0"/>
            </a:rPr>
            <a:t>National Security State</a:t>
          </a:r>
        </a:p>
      </dsp:txBody>
      <dsp:txXfrm rot="-5400000">
        <a:off x="1338209" y="851818"/>
        <a:ext cx="8802363" cy="289817"/>
      </dsp:txXfrm>
    </dsp:sp>
    <dsp:sp modelId="{9C1A4188-C785-4B08-B3F1-6BA3F7C204A8}">
      <dsp:nvSpPr>
        <dsp:cNvPr id="0" name=""/>
        <dsp:cNvSpPr/>
      </dsp:nvSpPr>
      <dsp:spPr>
        <a:xfrm rot="5400000">
          <a:off x="545734" y="918583"/>
          <a:ext cx="494113" cy="1162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00" b="1" kern="1200" dirty="0"/>
          </a:br>
          <a:r>
            <a:rPr lang="en-US" sz="1000" b="1" kern="1200" dirty="0"/>
            <a:t>1972-77</a:t>
          </a:r>
        </a:p>
      </dsp:txBody>
      <dsp:txXfrm rot="-5400000">
        <a:off x="211543" y="1252774"/>
        <a:ext cx="1162496" cy="494113"/>
      </dsp:txXfrm>
    </dsp:sp>
    <dsp:sp modelId="{15704DA5-5E90-449E-B19E-3C056B47A97A}">
      <dsp:nvSpPr>
        <dsp:cNvPr id="0" name=""/>
        <dsp:cNvSpPr/>
      </dsp:nvSpPr>
      <dsp:spPr>
        <a:xfrm rot="5400000">
          <a:off x="5586643" y="-2995658"/>
          <a:ext cx="321173" cy="8818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anose="020F0502020204030204" pitchFamily="34" charset="0"/>
            </a:rPr>
            <a:t>First Democratic rule</a:t>
          </a:r>
        </a:p>
      </dsp:txBody>
      <dsp:txXfrm rot="-5400000">
        <a:off x="1338209" y="1268454"/>
        <a:ext cx="8802363" cy="289817"/>
      </dsp:txXfrm>
    </dsp:sp>
    <dsp:sp modelId="{715F0DEC-4D7B-4C73-9537-27191AD350D4}">
      <dsp:nvSpPr>
        <dsp:cNvPr id="0" name=""/>
        <dsp:cNvSpPr/>
      </dsp:nvSpPr>
      <dsp:spPr>
        <a:xfrm rot="5400000">
          <a:off x="545734" y="1335219"/>
          <a:ext cx="494113" cy="1162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00" b="1" kern="1200" dirty="0"/>
          </a:br>
          <a:r>
            <a:rPr lang="en-US" sz="1000" b="1" kern="1200" dirty="0"/>
            <a:t>1977-88</a:t>
          </a:r>
        </a:p>
      </dsp:txBody>
      <dsp:txXfrm rot="-5400000">
        <a:off x="211543" y="1669410"/>
        <a:ext cx="1162496" cy="494113"/>
      </dsp:txXfrm>
    </dsp:sp>
    <dsp:sp modelId="{4F927F7D-3BF2-46EE-9D01-F8E623DC49BB}">
      <dsp:nvSpPr>
        <dsp:cNvPr id="0" name=""/>
        <dsp:cNvSpPr/>
      </dsp:nvSpPr>
      <dsp:spPr>
        <a:xfrm rot="5400000">
          <a:off x="5586643" y="-2579022"/>
          <a:ext cx="321173" cy="8818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anose="020F0502020204030204" pitchFamily="34" charset="0"/>
            </a:rPr>
            <a:t>The National Security State returns</a:t>
          </a:r>
        </a:p>
      </dsp:txBody>
      <dsp:txXfrm rot="-5400000">
        <a:off x="1338209" y="1685090"/>
        <a:ext cx="8802363" cy="289817"/>
      </dsp:txXfrm>
    </dsp:sp>
    <dsp:sp modelId="{699D761F-E51D-4FC6-9B09-0B626571C097}">
      <dsp:nvSpPr>
        <dsp:cNvPr id="0" name=""/>
        <dsp:cNvSpPr/>
      </dsp:nvSpPr>
      <dsp:spPr>
        <a:xfrm rot="5400000">
          <a:off x="545734" y="1751855"/>
          <a:ext cx="494113" cy="1162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00" b="1" kern="1200" dirty="0"/>
          </a:br>
          <a:r>
            <a:rPr lang="en-US" sz="1000" b="1" kern="1200" dirty="0"/>
            <a:t>1988-99</a:t>
          </a:r>
        </a:p>
      </dsp:txBody>
      <dsp:txXfrm rot="-5400000">
        <a:off x="211543" y="2086046"/>
        <a:ext cx="1162496" cy="494113"/>
      </dsp:txXfrm>
    </dsp:sp>
    <dsp:sp modelId="{12529ECF-9CE5-47B5-973E-475F16590767}">
      <dsp:nvSpPr>
        <dsp:cNvPr id="0" name=""/>
        <dsp:cNvSpPr/>
      </dsp:nvSpPr>
      <dsp:spPr>
        <a:xfrm rot="5400000">
          <a:off x="5586643" y="-2162387"/>
          <a:ext cx="321173" cy="8818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anose="020F0502020204030204" pitchFamily="34" charset="0"/>
            </a:rPr>
            <a:t>Democracy returns – kind of</a:t>
          </a:r>
        </a:p>
      </dsp:txBody>
      <dsp:txXfrm rot="-5400000">
        <a:off x="1338209" y="2101725"/>
        <a:ext cx="8802363" cy="289817"/>
      </dsp:txXfrm>
    </dsp:sp>
    <dsp:sp modelId="{96F59E74-48E0-4400-9D79-97A6F02F7995}">
      <dsp:nvSpPr>
        <dsp:cNvPr id="0" name=""/>
        <dsp:cNvSpPr/>
      </dsp:nvSpPr>
      <dsp:spPr>
        <a:xfrm rot="5400000">
          <a:off x="545734" y="2168490"/>
          <a:ext cx="494113" cy="1162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00" b="1" kern="1200" dirty="0"/>
          </a:br>
          <a:r>
            <a:rPr lang="en-US" sz="1000" b="1" kern="1200" dirty="0"/>
            <a:t>1999-2007</a:t>
          </a:r>
        </a:p>
      </dsp:txBody>
      <dsp:txXfrm rot="-5400000">
        <a:off x="211543" y="2502681"/>
        <a:ext cx="1162496" cy="494113"/>
      </dsp:txXfrm>
    </dsp:sp>
    <dsp:sp modelId="{BA0F2C81-D4C0-49AD-A8D1-116E1CFE5550}">
      <dsp:nvSpPr>
        <dsp:cNvPr id="0" name=""/>
        <dsp:cNvSpPr/>
      </dsp:nvSpPr>
      <dsp:spPr>
        <a:xfrm rot="5400000">
          <a:off x="5586643" y="-1745751"/>
          <a:ext cx="321173" cy="8818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anose="020F0502020204030204" pitchFamily="34" charset="0"/>
            </a:rPr>
            <a:t>A new kind of National Security State</a:t>
          </a:r>
        </a:p>
      </dsp:txBody>
      <dsp:txXfrm rot="-5400000">
        <a:off x="1338209" y="2518361"/>
        <a:ext cx="8802363" cy="289817"/>
      </dsp:txXfrm>
    </dsp:sp>
    <dsp:sp modelId="{8158E5DB-B7BB-4DEE-86A4-470E37B88604}">
      <dsp:nvSpPr>
        <dsp:cNvPr id="0" name=""/>
        <dsp:cNvSpPr/>
      </dsp:nvSpPr>
      <dsp:spPr>
        <a:xfrm rot="5400000">
          <a:off x="545734" y="2585126"/>
          <a:ext cx="494113" cy="1162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000" b="1" kern="1200" dirty="0"/>
          </a:br>
          <a:r>
            <a:rPr lang="en-US" sz="1000" b="1" kern="1200" dirty="0"/>
            <a:t>2008-??</a:t>
          </a:r>
        </a:p>
      </dsp:txBody>
      <dsp:txXfrm rot="-5400000">
        <a:off x="211543" y="2919317"/>
        <a:ext cx="1162496" cy="494113"/>
      </dsp:txXfrm>
    </dsp:sp>
    <dsp:sp modelId="{1D9409AE-3499-4666-B0B0-B46940349091}">
      <dsp:nvSpPr>
        <dsp:cNvPr id="0" name=""/>
        <dsp:cNvSpPr/>
      </dsp:nvSpPr>
      <dsp:spPr>
        <a:xfrm rot="5400000">
          <a:off x="5586643" y="-1329116"/>
          <a:ext cx="321173" cy="8818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alibri" panose="020F0502020204030204" pitchFamily="34" charset="0"/>
            </a:rPr>
            <a:t>Sustainable Democracy evolving? Maybe</a:t>
          </a:r>
        </a:p>
      </dsp:txBody>
      <dsp:txXfrm rot="-5400000">
        <a:off x="1338209" y="2934996"/>
        <a:ext cx="8802363" cy="289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876ED-CC2C-4940-A7F2-3CF6A988FEB2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275D8-DCCF-44B7-B568-BAFAADA00D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35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64620128-1147-4AAD-8CB1-94F0C693BEB6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3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334F9-555D-47AE-9152-56E7AEB0039E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0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70D6-6A21-4414-9AD0-EFFD60B6677E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49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29DB-BC6E-4DA6-BFCB-F26682D31689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2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9FF7A-C6E9-4117-A883-80620DBA699C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0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78B8-B71C-4971-8AE5-C7BC358AA88B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628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75FB-0C66-4D6A-96A6-94609FD0A398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05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EA63-17D8-46C9-9C30-2AEF46F7CAB7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245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2B2E-186D-42E4-8684-98821CB2FC27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8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E27D-C8DD-44DC-AF18-28452E4706AA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912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979F-C4F5-4802-8BC2-DE783DA9877C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889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D609-415E-457C-871F-8B04832141CF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700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C7F2-4BC9-4DF5-9E76-F31644F00F2F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777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25FB-8478-409C-81C5-F85F26DFA58C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27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65B0-AB71-45B9-A99F-AE512A28EAFC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19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2041A-4613-4E27-A148-1C5A51CBE952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870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AA17A-865D-4B7A-80B1-BAFC5EB5B51B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60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2DDBEDE-3BD3-4036-A9F6-5996D5D63176}" type="datetime1">
              <a:rPr lang="en-US" smtClean="0"/>
              <a:pPr/>
              <a:t>8/24/2019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10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Pakistan’s Civil-Military Relations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Past, present &amp; Future</a:t>
            </a:r>
          </a:p>
        </p:txBody>
      </p:sp>
    </p:spTree>
    <p:extLst>
      <p:ext uri="{BB962C8B-B14F-4D97-AF65-F5344CB8AC3E}">
        <p14:creationId xmlns:p14="http://schemas.microsoft.com/office/powerpoint/2010/main" val="313438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Systems &amp; Role of National Security Establishment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0766337"/>
              </p:ext>
            </p:extLst>
          </p:nvPr>
        </p:nvGraphicFramePr>
        <p:xfrm>
          <a:off x="1155700" y="2603500"/>
          <a:ext cx="10370892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493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Threats to Civil-Military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Mutual Distrust</a:t>
            </a:r>
          </a:p>
          <a:p>
            <a:r>
              <a:rPr lang="en-US" dirty="0"/>
              <a:t>Asymmetry of Capability</a:t>
            </a:r>
          </a:p>
          <a:p>
            <a:r>
              <a:rPr lang="en-US" dirty="0"/>
              <a:t>Differing Threat Perceptions</a:t>
            </a:r>
          </a:p>
          <a:p>
            <a:r>
              <a:rPr lang="en-US" dirty="0"/>
              <a:t>Fragile Institutional Mechanisms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6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National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4640539" cy="3416300"/>
          </a:xfrm>
        </p:spPr>
        <p:txBody>
          <a:bodyPr/>
          <a:lstStyle/>
          <a:p>
            <a:r>
              <a:rPr lang="en-US" dirty="0"/>
              <a:t>Geography</a:t>
            </a:r>
          </a:p>
          <a:p>
            <a:r>
              <a:rPr lang="en-US" dirty="0"/>
              <a:t>Resources/Agriculture</a:t>
            </a:r>
          </a:p>
          <a:p>
            <a:r>
              <a:rPr lang="en-US" dirty="0"/>
              <a:t>People</a:t>
            </a:r>
          </a:p>
          <a:p>
            <a:r>
              <a:rPr lang="en-US" dirty="0"/>
              <a:t>Quality of Governance</a:t>
            </a:r>
          </a:p>
          <a:p>
            <a:r>
              <a:rPr lang="en-US" dirty="0"/>
              <a:t>Economic Development</a:t>
            </a:r>
          </a:p>
          <a:p>
            <a:r>
              <a:rPr lang="en-US" dirty="0"/>
              <a:t>Technology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31100" y="2603500"/>
            <a:ext cx="4640539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Ideology</a:t>
            </a:r>
          </a:p>
          <a:p>
            <a:r>
              <a:rPr lang="en-US" dirty="0"/>
              <a:t>Diplomacy</a:t>
            </a:r>
          </a:p>
          <a:p>
            <a:r>
              <a:rPr lang="en-US" dirty="0"/>
              <a:t>Morale &amp; Unity</a:t>
            </a:r>
          </a:p>
          <a:p>
            <a:r>
              <a:rPr lang="en-US" dirty="0"/>
              <a:t>Culture</a:t>
            </a:r>
          </a:p>
          <a:p>
            <a:r>
              <a:rPr lang="en-US" b="1" dirty="0"/>
              <a:t>Military/Internal Security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47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be the Role of National Security Establishment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Pivotal Role</a:t>
            </a:r>
            <a:r>
              <a:rPr lang="en-US" dirty="0"/>
              <a:t> in formulation of National Security Strategy</a:t>
            </a:r>
          </a:p>
          <a:p>
            <a:r>
              <a:rPr lang="en-US" b="1" dirty="0"/>
              <a:t>Lead Role</a:t>
            </a:r>
            <a:r>
              <a:rPr lang="en-US" dirty="0"/>
              <a:t> Intelligence/Counter-Intelligence</a:t>
            </a:r>
          </a:p>
          <a:p>
            <a:r>
              <a:rPr lang="en-US" b="1" dirty="0"/>
              <a:t>Defending</a:t>
            </a:r>
            <a:r>
              <a:rPr lang="en-US" dirty="0"/>
              <a:t> the geographical boundary of the country</a:t>
            </a:r>
          </a:p>
          <a:p>
            <a:r>
              <a:rPr lang="en-US" b="1" dirty="0"/>
              <a:t>Leading</a:t>
            </a:r>
            <a:r>
              <a:rPr lang="en-US" dirty="0"/>
              <a:t> the counter-terrorism effort</a:t>
            </a:r>
          </a:p>
          <a:p>
            <a:r>
              <a:rPr lang="en-US" b="1" dirty="0"/>
              <a:t>Working</a:t>
            </a:r>
            <a:r>
              <a:rPr lang="en-US" dirty="0"/>
              <a:t> with the Scientific Community to advance technological/ industrial capabilities of the nation</a:t>
            </a:r>
          </a:p>
          <a:p>
            <a:r>
              <a:rPr lang="en-US" dirty="0"/>
              <a:t>A relationship of </a:t>
            </a:r>
            <a:r>
              <a:rPr lang="en-US" b="1" dirty="0"/>
              <a:t>mutual respect and trust </a:t>
            </a:r>
            <a:r>
              <a:rPr lang="en-US" dirty="0"/>
              <a:t>with political stakeholders, with </a:t>
            </a:r>
            <a:r>
              <a:rPr lang="en-US" u="sng" dirty="0"/>
              <a:t>both</a:t>
            </a:r>
            <a:r>
              <a:rPr lang="en-US" dirty="0"/>
              <a:t> operating within the bounds of their constitutional limits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322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THANK YOU 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5618614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 Boardroom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85</TotalTime>
  <Words>164</Words>
  <Application>Microsoft Office PowerPoint</Application>
  <PresentationFormat>Widescreen</PresentationFormat>
  <Paragraphs>49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 Boardroom</vt:lpstr>
      <vt:lpstr>Pakistan’s Civil-Military Relations</vt:lpstr>
      <vt:lpstr>Governance Systems &amp; Role of National Security Establishment</vt:lpstr>
      <vt:lpstr>Threats to Civil-Military Relationships</vt:lpstr>
      <vt:lpstr>Elements of National Power</vt:lpstr>
      <vt:lpstr>What Should be the Role of National Security Establishment</vt:lpstr>
      <vt:lpstr>THANK YOU !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Pakistan’s Civil-Military Relations</dc:title>
  <dc:creator>Zain Umar</dc:creator>
  <cp:lastModifiedBy>Zafar Kaleem</cp:lastModifiedBy>
  <cp:revision>13</cp:revision>
  <cp:lastPrinted>2018-12-21T08:35:37Z</cp:lastPrinted>
  <dcterms:created xsi:type="dcterms:W3CDTF">2017-09-03T10:11:36Z</dcterms:created>
  <dcterms:modified xsi:type="dcterms:W3CDTF">2019-08-24T06:06:40Z</dcterms:modified>
</cp:coreProperties>
</file>